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8" r:id="rId3"/>
    <p:sldId id="259" r:id="rId4"/>
    <p:sldId id="260" r:id="rId5"/>
    <p:sldId id="261" r:id="rId6"/>
    <p:sldId id="263" r:id="rId7"/>
    <p:sldId id="262" r:id="rId8"/>
    <p:sldId id="257"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94026CB5-2115-4DA8-887F-8C1887A73FCA}" type="datetimeFigureOut">
              <a:rPr lang="en-SG" smtClean="0"/>
              <a:t>22/6/2013</a:t>
            </a:fld>
            <a:endParaRPr lang="en-SG"/>
          </a:p>
        </p:txBody>
      </p:sp>
      <p:sp>
        <p:nvSpPr>
          <p:cNvPr id="16" name="Slide Number Placeholder 15"/>
          <p:cNvSpPr>
            <a:spLocks noGrp="1"/>
          </p:cNvSpPr>
          <p:nvPr>
            <p:ph type="sldNum" sz="quarter" idx="11"/>
          </p:nvPr>
        </p:nvSpPr>
        <p:spPr/>
        <p:txBody>
          <a:bodyPr/>
          <a:lstStyle/>
          <a:p>
            <a:fld id="{BE3B1B47-8E1B-4215-9FE5-562BD832535F}" type="slidenum">
              <a:rPr lang="en-SG" smtClean="0"/>
              <a:t>‹#›</a:t>
            </a:fld>
            <a:endParaRPr lang="en-SG"/>
          </a:p>
        </p:txBody>
      </p:sp>
      <p:sp>
        <p:nvSpPr>
          <p:cNvPr id="17" name="Footer Placeholder 16"/>
          <p:cNvSpPr>
            <a:spLocks noGrp="1"/>
          </p:cNvSpPr>
          <p:nvPr>
            <p:ph type="ftr" sz="quarter" idx="12"/>
          </p:nvPr>
        </p:nvSpPr>
        <p:spPr/>
        <p:txBody>
          <a:bodyPr/>
          <a:lstStyle/>
          <a:p>
            <a:endParaRPr lang="en-S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4026CB5-2115-4DA8-887F-8C1887A73FCA}" type="datetimeFigureOut">
              <a:rPr lang="en-SG" smtClean="0"/>
              <a:t>22/6/2013</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BE3B1B47-8E1B-4215-9FE5-562BD832535F}" type="slidenum">
              <a:rPr lang="en-SG" smtClean="0"/>
              <a:t>‹#›</a:t>
            </a:fld>
            <a:endParaRPr lang="en-S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4026CB5-2115-4DA8-887F-8C1887A73FCA}" type="datetimeFigureOut">
              <a:rPr lang="en-SG" smtClean="0"/>
              <a:t>22/6/2013</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BE3B1B47-8E1B-4215-9FE5-562BD832535F}" type="slidenum">
              <a:rPr lang="en-SG" smtClean="0"/>
              <a:t>‹#›</a:t>
            </a:fld>
            <a:endParaRPr lang="en-S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94026CB5-2115-4DA8-887F-8C1887A73FCA}" type="datetimeFigureOut">
              <a:rPr lang="en-SG" smtClean="0"/>
              <a:t>22/6/2013</a:t>
            </a:fld>
            <a:endParaRPr lang="en-SG"/>
          </a:p>
        </p:txBody>
      </p:sp>
      <p:sp>
        <p:nvSpPr>
          <p:cNvPr id="15" name="Slide Number Placeholder 14"/>
          <p:cNvSpPr>
            <a:spLocks noGrp="1"/>
          </p:cNvSpPr>
          <p:nvPr>
            <p:ph type="sldNum" sz="quarter" idx="15"/>
          </p:nvPr>
        </p:nvSpPr>
        <p:spPr/>
        <p:txBody>
          <a:bodyPr/>
          <a:lstStyle>
            <a:lvl1pPr algn="ctr">
              <a:defRPr/>
            </a:lvl1pPr>
          </a:lstStyle>
          <a:p>
            <a:fld id="{BE3B1B47-8E1B-4215-9FE5-562BD832535F}" type="slidenum">
              <a:rPr lang="en-SG" smtClean="0"/>
              <a:t>‹#›</a:t>
            </a:fld>
            <a:endParaRPr lang="en-SG"/>
          </a:p>
        </p:txBody>
      </p:sp>
      <p:sp>
        <p:nvSpPr>
          <p:cNvPr id="16" name="Footer Placeholder 15"/>
          <p:cNvSpPr>
            <a:spLocks noGrp="1"/>
          </p:cNvSpPr>
          <p:nvPr>
            <p:ph type="ftr" sz="quarter" idx="16"/>
          </p:nvPr>
        </p:nvSpPr>
        <p:spPr/>
        <p:txBody>
          <a:bodyPr/>
          <a:lstStyle/>
          <a:p>
            <a:endParaRPr lang="en-SG"/>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4026CB5-2115-4DA8-887F-8C1887A73FCA}" type="datetimeFigureOut">
              <a:rPr lang="en-SG" smtClean="0"/>
              <a:t>22/6/2013</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BE3B1B47-8E1B-4215-9FE5-562BD832535F}" type="slidenum">
              <a:rPr lang="en-SG" smtClean="0"/>
              <a:t>‹#›</a:t>
            </a:fld>
            <a:endParaRPr lang="en-SG"/>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94026CB5-2115-4DA8-887F-8C1887A73FCA}" type="datetimeFigureOut">
              <a:rPr lang="en-SG" smtClean="0"/>
              <a:t>22/6/2013</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BE3B1B47-8E1B-4215-9FE5-562BD832535F}" type="slidenum">
              <a:rPr lang="en-SG" smtClean="0"/>
              <a:t>‹#›</a:t>
            </a:fld>
            <a:endParaRPr lang="en-SG"/>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BE3B1B47-8E1B-4215-9FE5-562BD832535F}" type="slidenum">
              <a:rPr lang="en-SG" smtClean="0"/>
              <a:t>‹#›</a:t>
            </a:fld>
            <a:endParaRPr lang="en-SG"/>
          </a:p>
        </p:txBody>
      </p:sp>
      <p:sp>
        <p:nvSpPr>
          <p:cNvPr id="8" name="Footer Placeholder 7"/>
          <p:cNvSpPr>
            <a:spLocks noGrp="1"/>
          </p:cNvSpPr>
          <p:nvPr>
            <p:ph type="ftr" sz="quarter" idx="11"/>
          </p:nvPr>
        </p:nvSpPr>
        <p:spPr/>
        <p:txBody>
          <a:bodyPr/>
          <a:lstStyle/>
          <a:p>
            <a:endParaRPr lang="en-SG"/>
          </a:p>
        </p:txBody>
      </p:sp>
      <p:sp>
        <p:nvSpPr>
          <p:cNvPr id="7" name="Date Placeholder 6"/>
          <p:cNvSpPr>
            <a:spLocks noGrp="1"/>
          </p:cNvSpPr>
          <p:nvPr>
            <p:ph type="dt" sz="half" idx="10"/>
          </p:nvPr>
        </p:nvSpPr>
        <p:spPr/>
        <p:txBody>
          <a:bodyPr/>
          <a:lstStyle/>
          <a:p>
            <a:fld id="{94026CB5-2115-4DA8-887F-8C1887A73FCA}" type="datetimeFigureOut">
              <a:rPr lang="en-SG" smtClean="0"/>
              <a:t>22/6/2013</a:t>
            </a:fld>
            <a:endParaRPr lang="en-SG"/>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4026CB5-2115-4DA8-887F-8C1887A73FCA}" type="datetimeFigureOut">
              <a:rPr lang="en-SG" smtClean="0"/>
              <a:t>22/6/2013</a:t>
            </a:fld>
            <a:endParaRPr lang="en-SG"/>
          </a:p>
        </p:txBody>
      </p:sp>
      <p:sp>
        <p:nvSpPr>
          <p:cNvPr id="4" name="Footer Placeholder 3"/>
          <p:cNvSpPr>
            <a:spLocks noGrp="1"/>
          </p:cNvSpPr>
          <p:nvPr>
            <p:ph type="ftr" sz="quarter" idx="11"/>
          </p:nvPr>
        </p:nvSpPr>
        <p:spPr/>
        <p:txBody>
          <a:bodyPr/>
          <a:lstStyle/>
          <a:p>
            <a:endParaRPr lang="en-SG"/>
          </a:p>
        </p:txBody>
      </p:sp>
      <p:sp>
        <p:nvSpPr>
          <p:cNvPr id="5" name="Slide Number Placeholder 4"/>
          <p:cNvSpPr>
            <a:spLocks noGrp="1"/>
          </p:cNvSpPr>
          <p:nvPr>
            <p:ph type="sldNum" sz="quarter" idx="12"/>
          </p:nvPr>
        </p:nvSpPr>
        <p:spPr/>
        <p:txBody>
          <a:bodyPr/>
          <a:lstStyle/>
          <a:p>
            <a:fld id="{BE3B1B47-8E1B-4215-9FE5-562BD832535F}" type="slidenum">
              <a:rPr lang="en-SG" smtClean="0"/>
              <a:t>‹#›</a:t>
            </a:fld>
            <a:endParaRPr lang="en-SG"/>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026CB5-2115-4DA8-887F-8C1887A73FCA}" type="datetimeFigureOut">
              <a:rPr lang="en-SG" smtClean="0"/>
              <a:t>22/6/2013</a:t>
            </a:fld>
            <a:endParaRPr lang="en-SG"/>
          </a:p>
        </p:txBody>
      </p:sp>
      <p:sp>
        <p:nvSpPr>
          <p:cNvPr id="3" name="Footer Placeholder 2"/>
          <p:cNvSpPr>
            <a:spLocks noGrp="1"/>
          </p:cNvSpPr>
          <p:nvPr>
            <p:ph type="ftr" sz="quarter" idx="11"/>
          </p:nvPr>
        </p:nvSpPr>
        <p:spPr/>
        <p:txBody>
          <a:bodyPr/>
          <a:lstStyle/>
          <a:p>
            <a:endParaRPr lang="en-SG"/>
          </a:p>
        </p:txBody>
      </p:sp>
      <p:sp>
        <p:nvSpPr>
          <p:cNvPr id="4" name="Slide Number Placeholder 3"/>
          <p:cNvSpPr>
            <a:spLocks noGrp="1"/>
          </p:cNvSpPr>
          <p:nvPr>
            <p:ph type="sldNum" sz="quarter" idx="12"/>
          </p:nvPr>
        </p:nvSpPr>
        <p:spPr/>
        <p:txBody>
          <a:bodyPr/>
          <a:lstStyle/>
          <a:p>
            <a:fld id="{BE3B1B47-8E1B-4215-9FE5-562BD832535F}" type="slidenum">
              <a:rPr lang="en-SG" smtClean="0"/>
              <a:t>‹#›</a:t>
            </a:fld>
            <a:endParaRPr lang="en-S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94026CB5-2115-4DA8-887F-8C1887A73FCA}" type="datetimeFigureOut">
              <a:rPr lang="en-SG" smtClean="0"/>
              <a:t>22/6/2013</a:t>
            </a:fld>
            <a:endParaRPr lang="en-SG"/>
          </a:p>
        </p:txBody>
      </p:sp>
      <p:sp>
        <p:nvSpPr>
          <p:cNvPr id="9" name="Slide Number Placeholder 8"/>
          <p:cNvSpPr>
            <a:spLocks noGrp="1"/>
          </p:cNvSpPr>
          <p:nvPr>
            <p:ph type="sldNum" sz="quarter" idx="15"/>
          </p:nvPr>
        </p:nvSpPr>
        <p:spPr/>
        <p:txBody>
          <a:bodyPr/>
          <a:lstStyle/>
          <a:p>
            <a:fld id="{BE3B1B47-8E1B-4215-9FE5-562BD832535F}" type="slidenum">
              <a:rPr lang="en-SG" smtClean="0"/>
              <a:t>‹#›</a:t>
            </a:fld>
            <a:endParaRPr lang="en-SG"/>
          </a:p>
        </p:txBody>
      </p:sp>
      <p:sp>
        <p:nvSpPr>
          <p:cNvPr id="10" name="Footer Placeholder 9"/>
          <p:cNvSpPr>
            <a:spLocks noGrp="1"/>
          </p:cNvSpPr>
          <p:nvPr>
            <p:ph type="ftr" sz="quarter" idx="16"/>
          </p:nvPr>
        </p:nvSpPr>
        <p:spPr/>
        <p:txBody>
          <a:bodyPr/>
          <a:lstStyle/>
          <a:p>
            <a:endParaRPr lang="en-S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94026CB5-2115-4DA8-887F-8C1887A73FCA}" type="datetimeFigureOut">
              <a:rPr lang="en-SG" smtClean="0"/>
              <a:t>22/6/2013</a:t>
            </a:fld>
            <a:endParaRPr lang="en-SG"/>
          </a:p>
        </p:txBody>
      </p:sp>
      <p:sp>
        <p:nvSpPr>
          <p:cNvPr id="9" name="Slide Number Placeholder 8"/>
          <p:cNvSpPr>
            <a:spLocks noGrp="1"/>
          </p:cNvSpPr>
          <p:nvPr>
            <p:ph type="sldNum" sz="quarter" idx="11"/>
          </p:nvPr>
        </p:nvSpPr>
        <p:spPr/>
        <p:txBody>
          <a:bodyPr/>
          <a:lstStyle/>
          <a:p>
            <a:fld id="{BE3B1B47-8E1B-4215-9FE5-562BD832535F}" type="slidenum">
              <a:rPr lang="en-SG" smtClean="0"/>
              <a:t>‹#›</a:t>
            </a:fld>
            <a:endParaRPr lang="en-SG"/>
          </a:p>
        </p:txBody>
      </p:sp>
      <p:sp>
        <p:nvSpPr>
          <p:cNvPr id="10" name="Footer Placeholder 9"/>
          <p:cNvSpPr>
            <a:spLocks noGrp="1"/>
          </p:cNvSpPr>
          <p:nvPr>
            <p:ph type="ftr" sz="quarter" idx="12"/>
          </p:nvPr>
        </p:nvSpPr>
        <p:spPr/>
        <p:txBody>
          <a:bodyPr/>
          <a:lstStyle/>
          <a:p>
            <a:endParaRPr lang="en-S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94026CB5-2115-4DA8-887F-8C1887A73FCA}" type="datetimeFigureOut">
              <a:rPr lang="en-SG" smtClean="0"/>
              <a:t>22/6/2013</a:t>
            </a:fld>
            <a:endParaRPr lang="en-SG"/>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SG"/>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E3B1B47-8E1B-4215-9FE5-562BD832535F}" type="slidenum">
              <a:rPr lang="en-SG" smtClean="0"/>
              <a:t>‹#›</a:t>
            </a:fld>
            <a:endParaRPr lang="en-SG"/>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b="1" dirty="0" smtClean="0"/>
              <a:t>Saturday Service</a:t>
            </a:r>
          </a:p>
          <a:p>
            <a:r>
              <a:rPr lang="en-US" b="1" dirty="0" smtClean="0"/>
              <a:t>22 Jun 2013</a:t>
            </a:r>
            <a:endParaRPr lang="en-SG" b="1" dirty="0"/>
          </a:p>
        </p:txBody>
      </p:sp>
      <p:sp>
        <p:nvSpPr>
          <p:cNvPr id="2" name="Title 1"/>
          <p:cNvSpPr>
            <a:spLocks noGrp="1"/>
          </p:cNvSpPr>
          <p:nvPr>
            <p:ph type="ctrTitle"/>
          </p:nvPr>
        </p:nvSpPr>
        <p:spPr/>
        <p:txBody>
          <a:bodyPr/>
          <a:lstStyle/>
          <a:p>
            <a:r>
              <a:rPr lang="en-US" b="1" dirty="0" smtClean="0"/>
              <a:t>Walking by Faith</a:t>
            </a:r>
            <a:endParaRPr lang="en-SG" b="1" dirty="0"/>
          </a:p>
        </p:txBody>
      </p:sp>
    </p:spTree>
    <p:extLst>
      <p:ext uri="{BB962C8B-B14F-4D97-AF65-F5344CB8AC3E}">
        <p14:creationId xmlns:p14="http://schemas.microsoft.com/office/powerpoint/2010/main" val="13885297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0" indent="0">
              <a:buNone/>
            </a:pPr>
            <a:r>
              <a:rPr lang="en-US" dirty="0"/>
              <a:t>“For we walk by faith, not by sight.” 2 </a:t>
            </a:r>
            <a:r>
              <a:rPr lang="en-US" dirty="0" err="1"/>
              <a:t>Cor</a:t>
            </a:r>
            <a:r>
              <a:rPr lang="en-US" dirty="0"/>
              <a:t> 5:7 (NKJ</a:t>
            </a:r>
            <a:r>
              <a:rPr lang="en-US" dirty="0" smtClean="0"/>
              <a:t>)</a:t>
            </a:r>
          </a:p>
          <a:p>
            <a:pPr marL="0" indent="0">
              <a:buNone/>
            </a:pPr>
            <a:endParaRPr lang="en-US" dirty="0" smtClean="0"/>
          </a:p>
          <a:p>
            <a:pPr marL="0" indent="0">
              <a:buNone/>
            </a:pPr>
            <a:r>
              <a:rPr lang="en-US" dirty="0"/>
              <a:t>“ </a:t>
            </a:r>
            <a:r>
              <a:rPr lang="en-US" dirty="0" smtClean="0"/>
              <a:t>… </a:t>
            </a:r>
            <a:r>
              <a:rPr lang="en-SG" dirty="0" smtClean="0"/>
              <a:t>with </a:t>
            </a:r>
            <a:r>
              <a:rPr lang="en-SG" dirty="0"/>
              <a:t>God all things are possible.”  Mt 19:26 (NKJ</a:t>
            </a:r>
            <a:r>
              <a:rPr lang="en-SG" dirty="0" smtClean="0"/>
              <a:t>)</a:t>
            </a:r>
          </a:p>
          <a:p>
            <a:pPr marL="0" indent="0">
              <a:buNone/>
            </a:pPr>
            <a:endParaRPr lang="en-SG" dirty="0"/>
          </a:p>
          <a:p>
            <a:pPr marL="0" indent="0">
              <a:buNone/>
            </a:pPr>
            <a:r>
              <a:rPr lang="en-SG" dirty="0"/>
              <a:t>“ </a:t>
            </a:r>
            <a:r>
              <a:rPr lang="en-SG" dirty="0" smtClean="0"/>
              <a:t>… all </a:t>
            </a:r>
            <a:r>
              <a:rPr lang="en-SG" dirty="0"/>
              <a:t>things </a:t>
            </a:r>
            <a:r>
              <a:rPr lang="en-SG" i="1" dirty="0"/>
              <a:t>are</a:t>
            </a:r>
            <a:r>
              <a:rPr lang="en-SG" dirty="0"/>
              <a:t> possible to him who believes.”  </a:t>
            </a:r>
            <a:r>
              <a:rPr lang="en-SG" dirty="0" smtClean="0"/>
              <a:t>              						Mk </a:t>
            </a:r>
            <a:r>
              <a:rPr lang="en-SG" dirty="0"/>
              <a:t>9:23 (NKJ</a:t>
            </a:r>
            <a:r>
              <a:rPr lang="en-SG" dirty="0" smtClean="0"/>
              <a:t>)</a:t>
            </a:r>
          </a:p>
          <a:p>
            <a:pPr marL="0" indent="0">
              <a:buNone/>
            </a:pPr>
            <a:endParaRPr lang="en-US" dirty="0"/>
          </a:p>
          <a:p>
            <a:pPr marL="0" indent="0">
              <a:buNone/>
            </a:pPr>
            <a:r>
              <a:rPr lang="en-SG" dirty="0"/>
              <a:t>“Blessed </a:t>
            </a:r>
            <a:r>
              <a:rPr lang="en-SG" i="1" dirty="0"/>
              <a:t>are</a:t>
            </a:r>
            <a:r>
              <a:rPr lang="en-SG" dirty="0"/>
              <a:t> those who have not seen and </a:t>
            </a:r>
            <a:r>
              <a:rPr lang="en-SG" i="1" dirty="0"/>
              <a:t>yet</a:t>
            </a:r>
            <a:r>
              <a:rPr lang="en-SG" dirty="0"/>
              <a:t> have believed.”  </a:t>
            </a:r>
            <a:r>
              <a:rPr lang="en-SG" dirty="0" smtClean="0"/>
              <a:t>						     </a:t>
            </a:r>
            <a:r>
              <a:rPr lang="en-SG" dirty="0" err="1" smtClean="0"/>
              <a:t>Jn</a:t>
            </a:r>
            <a:r>
              <a:rPr lang="en-SG" dirty="0" smtClean="0"/>
              <a:t> </a:t>
            </a:r>
            <a:r>
              <a:rPr lang="en-SG" dirty="0"/>
              <a:t>20:29 (NKJ</a:t>
            </a:r>
            <a:r>
              <a:rPr lang="en-SG" dirty="0" smtClean="0"/>
              <a:t>)</a:t>
            </a:r>
          </a:p>
          <a:p>
            <a:pPr marL="0" indent="0">
              <a:buNone/>
            </a:pPr>
            <a:endParaRPr lang="en-SG" dirty="0"/>
          </a:p>
          <a:p>
            <a:pPr marL="0" indent="0">
              <a:buNone/>
            </a:pPr>
            <a:r>
              <a:rPr lang="en-US" dirty="0"/>
              <a:t>“Did I not say to you that if you would believe you would see the glory of God?”   </a:t>
            </a:r>
            <a:r>
              <a:rPr lang="en-US" dirty="0" smtClean="0"/>
              <a:t>				       </a:t>
            </a:r>
            <a:r>
              <a:rPr lang="en-US" dirty="0" err="1" smtClean="0"/>
              <a:t>Jn</a:t>
            </a:r>
            <a:r>
              <a:rPr lang="en-US" dirty="0" smtClean="0"/>
              <a:t> </a:t>
            </a:r>
            <a:r>
              <a:rPr lang="en-US" dirty="0"/>
              <a:t>11:40 (NKJ)</a:t>
            </a:r>
            <a:endParaRPr lang="en-SG" dirty="0"/>
          </a:p>
          <a:p>
            <a:pPr marL="0" indent="0">
              <a:buNone/>
            </a:pPr>
            <a:endParaRPr lang="en-SG" dirty="0"/>
          </a:p>
          <a:p>
            <a:pPr marL="0" indent="0">
              <a:buNone/>
            </a:pPr>
            <a:endParaRPr lang="en-US" dirty="0" smtClean="0"/>
          </a:p>
          <a:p>
            <a:pPr marL="0" indent="0">
              <a:buNone/>
            </a:pPr>
            <a:endParaRPr lang="en-US" dirty="0" smtClean="0"/>
          </a:p>
          <a:p>
            <a:endParaRPr lang="en-SG" dirty="0"/>
          </a:p>
        </p:txBody>
      </p:sp>
      <p:sp>
        <p:nvSpPr>
          <p:cNvPr id="3" name="Title 2"/>
          <p:cNvSpPr>
            <a:spLocks noGrp="1"/>
          </p:cNvSpPr>
          <p:nvPr>
            <p:ph type="title"/>
          </p:nvPr>
        </p:nvSpPr>
        <p:spPr/>
        <p:txBody>
          <a:bodyPr/>
          <a:lstStyle/>
          <a:p>
            <a:r>
              <a:rPr lang="en-US" b="1" dirty="0" smtClean="0"/>
              <a:t>Faith </a:t>
            </a:r>
            <a:r>
              <a:rPr lang="en-US" b="1" dirty="0" err="1" smtClean="0"/>
              <a:t>vs</a:t>
            </a:r>
            <a:r>
              <a:rPr lang="en-US" b="1" dirty="0" smtClean="0"/>
              <a:t> Sight</a:t>
            </a:r>
            <a:endParaRPr lang="en-SG" b="1" dirty="0"/>
          </a:p>
        </p:txBody>
      </p:sp>
    </p:spTree>
    <p:extLst>
      <p:ext uri="{BB962C8B-B14F-4D97-AF65-F5344CB8AC3E}">
        <p14:creationId xmlns:p14="http://schemas.microsoft.com/office/powerpoint/2010/main" val="37636265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Influence of friends, relatives and strangers</a:t>
            </a:r>
          </a:p>
          <a:p>
            <a:r>
              <a:rPr lang="en-US" dirty="0"/>
              <a:t>Mission school </a:t>
            </a:r>
            <a:r>
              <a:rPr lang="en-US" dirty="0" smtClean="0"/>
              <a:t>exposure</a:t>
            </a:r>
          </a:p>
          <a:p>
            <a:r>
              <a:rPr lang="en-US" dirty="0" smtClean="0"/>
              <a:t>Child-like faith</a:t>
            </a:r>
          </a:p>
          <a:p>
            <a:r>
              <a:rPr lang="en-US" dirty="0" smtClean="0"/>
              <a:t>Tests of life: Time, Trial/Temptation</a:t>
            </a:r>
          </a:p>
          <a:p>
            <a:endParaRPr lang="en-US" dirty="0"/>
          </a:p>
          <a:p>
            <a:pPr marL="0" indent="0">
              <a:buNone/>
            </a:pPr>
            <a:r>
              <a:rPr lang="en-SG" dirty="0"/>
              <a:t>Trust in the </a:t>
            </a:r>
            <a:r>
              <a:rPr lang="en-SG" cap="small" dirty="0"/>
              <a:t>Lord</a:t>
            </a:r>
            <a:r>
              <a:rPr lang="en-SG" dirty="0"/>
              <a:t> with all your heart and lean not on your own understanding;</a:t>
            </a:r>
            <a:r>
              <a:rPr lang="en-SG" baseline="30000" dirty="0"/>
              <a:t> </a:t>
            </a:r>
            <a:r>
              <a:rPr lang="en-SG" dirty="0"/>
              <a:t>in all your ways submit to him, and he will make your paths straight.  </a:t>
            </a:r>
            <a:endParaRPr lang="en-SG" dirty="0" smtClean="0"/>
          </a:p>
          <a:p>
            <a:pPr marL="0" indent="0">
              <a:buNone/>
            </a:pPr>
            <a:r>
              <a:rPr lang="en-SG" dirty="0"/>
              <a:t>	</a:t>
            </a:r>
            <a:r>
              <a:rPr lang="en-SG" dirty="0" smtClean="0"/>
              <a:t>					    </a:t>
            </a:r>
            <a:r>
              <a:rPr lang="en-SG" dirty="0" err="1" smtClean="0"/>
              <a:t>Pr</a:t>
            </a:r>
            <a:r>
              <a:rPr lang="en-SG" dirty="0" smtClean="0"/>
              <a:t> </a:t>
            </a:r>
            <a:r>
              <a:rPr lang="en-SG" dirty="0"/>
              <a:t>3:5-6 (NIV)</a:t>
            </a:r>
          </a:p>
          <a:p>
            <a:pPr marL="0" indent="0">
              <a:buNone/>
            </a:pPr>
            <a:endParaRPr lang="en-SG" dirty="0"/>
          </a:p>
        </p:txBody>
      </p:sp>
      <p:sp>
        <p:nvSpPr>
          <p:cNvPr id="3" name="Title 2"/>
          <p:cNvSpPr>
            <a:spLocks noGrp="1"/>
          </p:cNvSpPr>
          <p:nvPr>
            <p:ph type="title"/>
          </p:nvPr>
        </p:nvSpPr>
        <p:spPr/>
        <p:txBody>
          <a:bodyPr/>
          <a:lstStyle/>
          <a:p>
            <a:r>
              <a:rPr lang="en-US" b="1" dirty="0" smtClean="0"/>
              <a:t>Journey of Faith</a:t>
            </a:r>
            <a:endParaRPr lang="en-SG" b="1" dirty="0"/>
          </a:p>
        </p:txBody>
      </p:sp>
    </p:spTree>
    <p:extLst>
      <p:ext uri="{BB962C8B-B14F-4D97-AF65-F5344CB8AC3E}">
        <p14:creationId xmlns:p14="http://schemas.microsoft.com/office/powerpoint/2010/main" val="16874823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5001344"/>
          </a:xfrm>
        </p:spPr>
        <p:txBody>
          <a:bodyPr>
            <a:normAutofit fontScale="92500"/>
          </a:bodyPr>
          <a:lstStyle/>
          <a:p>
            <a:pPr marL="0" indent="0">
              <a:buNone/>
            </a:pPr>
            <a:r>
              <a:rPr lang="en-US" dirty="0"/>
              <a:t>Then the word of the </a:t>
            </a:r>
            <a:r>
              <a:rPr lang="en-US" cap="small" dirty="0"/>
              <a:t>Lord</a:t>
            </a:r>
            <a:r>
              <a:rPr lang="en-US" dirty="0"/>
              <a:t> came to him: ‘This man will not be your heir, but a son who is your own flesh and blood will be your heir.’ </a:t>
            </a:r>
            <a:r>
              <a:rPr lang="en-US" dirty="0" smtClean="0"/>
              <a:t>			     		     Gen </a:t>
            </a:r>
            <a:r>
              <a:rPr lang="en-US" dirty="0"/>
              <a:t>15:4 (NIV</a:t>
            </a:r>
            <a:r>
              <a:rPr lang="en-US" dirty="0" smtClean="0"/>
              <a:t>)</a:t>
            </a:r>
          </a:p>
          <a:p>
            <a:pPr marL="0" indent="0">
              <a:buNone/>
            </a:pPr>
            <a:endParaRPr lang="en-US" dirty="0"/>
          </a:p>
          <a:p>
            <a:pPr marL="0" indent="0">
              <a:buNone/>
            </a:pPr>
            <a:r>
              <a:rPr lang="en-SG" dirty="0"/>
              <a:t>Now </a:t>
            </a:r>
            <a:r>
              <a:rPr lang="en-SG" dirty="0" err="1"/>
              <a:t>Sarai</a:t>
            </a:r>
            <a:r>
              <a:rPr lang="en-SG" dirty="0"/>
              <a:t>, Abram’s wife, had borne him no children. But she had an Egyptian slave named Hagar; </a:t>
            </a:r>
            <a:r>
              <a:rPr lang="en-SG" baseline="30000" dirty="0"/>
              <a:t>2 </a:t>
            </a:r>
            <a:r>
              <a:rPr lang="en-SG" dirty="0"/>
              <a:t>so she said to Abram, “The </a:t>
            </a:r>
            <a:r>
              <a:rPr lang="en-SG" cap="small" dirty="0"/>
              <a:t>Lord</a:t>
            </a:r>
            <a:r>
              <a:rPr lang="en-SG" dirty="0"/>
              <a:t> has kept me from having children. Go, sleep with my slave; perhaps I can build a family through her</a:t>
            </a:r>
            <a:r>
              <a:rPr lang="en-SG" dirty="0" smtClean="0"/>
              <a:t>.” Abram </a:t>
            </a:r>
            <a:r>
              <a:rPr lang="en-SG" dirty="0"/>
              <a:t>agreed to what </a:t>
            </a:r>
            <a:r>
              <a:rPr lang="en-SG" dirty="0" err="1"/>
              <a:t>Sarai</a:t>
            </a:r>
            <a:r>
              <a:rPr lang="en-SG" dirty="0"/>
              <a:t> said. </a:t>
            </a:r>
            <a:r>
              <a:rPr lang="en-SG" baseline="30000" dirty="0"/>
              <a:t>3 </a:t>
            </a:r>
            <a:r>
              <a:rPr lang="en-SG" dirty="0"/>
              <a:t>So after Abram had been living in Canaan ten years, </a:t>
            </a:r>
            <a:r>
              <a:rPr lang="en-SG" dirty="0" err="1"/>
              <a:t>Sarai</a:t>
            </a:r>
            <a:r>
              <a:rPr lang="en-SG" dirty="0"/>
              <a:t> his wife took her Egyptian slave Hagar and gave her to her husband to be his wife. </a:t>
            </a:r>
            <a:r>
              <a:rPr lang="en-SG" baseline="30000" dirty="0"/>
              <a:t>4 </a:t>
            </a:r>
            <a:r>
              <a:rPr lang="en-SG" dirty="0"/>
              <a:t>He slept with Hagar, and she conceived</a:t>
            </a:r>
            <a:r>
              <a:rPr lang="en-SG" dirty="0" smtClean="0"/>
              <a:t>. When </a:t>
            </a:r>
            <a:r>
              <a:rPr lang="en-SG" dirty="0"/>
              <a:t>she knew she was pregnant, she began to despise her mistress</a:t>
            </a:r>
            <a:r>
              <a:rPr lang="en-SG" dirty="0" smtClean="0"/>
              <a:t>. Gen 16:1-4 (NIV)</a:t>
            </a:r>
            <a:endParaRPr lang="en-SG" dirty="0"/>
          </a:p>
          <a:p>
            <a:pPr marL="0" indent="0">
              <a:buNone/>
            </a:pPr>
            <a:endParaRPr lang="en-SG" dirty="0"/>
          </a:p>
          <a:p>
            <a:endParaRPr lang="en-SG" dirty="0"/>
          </a:p>
        </p:txBody>
      </p:sp>
      <p:sp>
        <p:nvSpPr>
          <p:cNvPr id="3" name="Title 2"/>
          <p:cNvSpPr>
            <a:spLocks noGrp="1"/>
          </p:cNvSpPr>
          <p:nvPr>
            <p:ph type="title"/>
          </p:nvPr>
        </p:nvSpPr>
        <p:spPr/>
        <p:txBody>
          <a:bodyPr/>
          <a:lstStyle/>
          <a:p>
            <a:r>
              <a:rPr lang="en-US" b="1" dirty="0" smtClean="0"/>
              <a:t>Test of Time</a:t>
            </a:r>
            <a:endParaRPr lang="en-SG" b="1" dirty="0"/>
          </a:p>
        </p:txBody>
      </p:sp>
    </p:spTree>
    <p:extLst>
      <p:ext uri="{BB962C8B-B14F-4D97-AF65-F5344CB8AC3E}">
        <p14:creationId xmlns:p14="http://schemas.microsoft.com/office/powerpoint/2010/main" val="30989148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857328"/>
          </a:xfrm>
        </p:spPr>
        <p:txBody>
          <a:bodyPr>
            <a:normAutofit fontScale="92500"/>
          </a:bodyPr>
          <a:lstStyle/>
          <a:p>
            <a:r>
              <a:rPr lang="en-US" dirty="0" smtClean="0"/>
              <a:t>Health, Possessions, Relationships</a:t>
            </a:r>
          </a:p>
          <a:p>
            <a:pPr marL="0" indent="0">
              <a:buNone/>
            </a:pPr>
            <a:endParaRPr lang="en-SG" dirty="0" smtClean="0"/>
          </a:p>
          <a:p>
            <a:pPr marL="0" indent="0">
              <a:buNone/>
            </a:pPr>
            <a:r>
              <a:rPr lang="en-SG" dirty="0" smtClean="0"/>
              <a:t>By </a:t>
            </a:r>
            <a:r>
              <a:rPr lang="en-SG" dirty="0"/>
              <a:t>faith Abraham, when he was tested, offered up Isaac, and he who had received the promises offered up his only begotten </a:t>
            </a:r>
            <a:r>
              <a:rPr lang="en-SG" i="1" dirty="0"/>
              <a:t>son,</a:t>
            </a:r>
            <a:r>
              <a:rPr lang="en-SG" dirty="0"/>
              <a:t> of whom it was said, “In Isaac your seed shall be called,”</a:t>
            </a:r>
            <a:r>
              <a:rPr lang="en-SG" baseline="30000" dirty="0"/>
              <a:t> </a:t>
            </a:r>
            <a:r>
              <a:rPr lang="en-SG" dirty="0"/>
              <a:t>concluding that God </a:t>
            </a:r>
            <a:r>
              <a:rPr lang="en-SG" i="1" dirty="0"/>
              <a:t>was</a:t>
            </a:r>
            <a:r>
              <a:rPr lang="en-SG" dirty="0"/>
              <a:t> able to raise </a:t>
            </a:r>
            <a:r>
              <a:rPr lang="en-SG" i="1" dirty="0"/>
              <a:t>him</a:t>
            </a:r>
            <a:r>
              <a:rPr lang="en-SG" dirty="0"/>
              <a:t> up, even from the dead, from which he also received him in a figurative sense</a:t>
            </a:r>
            <a:r>
              <a:rPr lang="en-SG" dirty="0" smtClean="0"/>
              <a:t>.  </a:t>
            </a:r>
            <a:r>
              <a:rPr lang="en-SG" dirty="0" err="1" smtClean="0"/>
              <a:t>Heb</a:t>
            </a:r>
            <a:r>
              <a:rPr lang="en-SG" dirty="0" smtClean="0"/>
              <a:t> 11:17-19 (NKJ)</a:t>
            </a:r>
          </a:p>
          <a:p>
            <a:pPr marL="0" indent="0">
              <a:buNone/>
            </a:pPr>
            <a:endParaRPr lang="en-SG" dirty="0"/>
          </a:p>
          <a:p>
            <a:pPr marL="0" indent="0">
              <a:buNone/>
            </a:pPr>
            <a:r>
              <a:rPr lang="en-US" dirty="0"/>
              <a:t>“Just the very act of letting go of money or some other treasure, does something within us.  It destroys the demon god.”   </a:t>
            </a:r>
            <a:r>
              <a:rPr lang="en-US" dirty="0" smtClean="0"/>
              <a:t>        					       Richard </a:t>
            </a:r>
            <a:r>
              <a:rPr lang="en-US" dirty="0"/>
              <a:t>Foster</a:t>
            </a:r>
            <a:endParaRPr lang="en-SG" dirty="0"/>
          </a:p>
          <a:p>
            <a:pPr marL="0" indent="0">
              <a:buNone/>
            </a:pPr>
            <a:endParaRPr lang="en-SG" dirty="0"/>
          </a:p>
        </p:txBody>
      </p:sp>
      <p:sp>
        <p:nvSpPr>
          <p:cNvPr id="3" name="Title 2"/>
          <p:cNvSpPr>
            <a:spLocks noGrp="1"/>
          </p:cNvSpPr>
          <p:nvPr>
            <p:ph type="title"/>
          </p:nvPr>
        </p:nvSpPr>
        <p:spPr/>
        <p:txBody>
          <a:bodyPr/>
          <a:lstStyle/>
          <a:p>
            <a:r>
              <a:rPr lang="en-US" b="1" dirty="0" smtClean="0"/>
              <a:t>Test of Trial/Tribulation</a:t>
            </a:r>
            <a:endParaRPr lang="en-SG" b="1" dirty="0"/>
          </a:p>
        </p:txBody>
      </p:sp>
    </p:spTree>
    <p:extLst>
      <p:ext uri="{BB962C8B-B14F-4D97-AF65-F5344CB8AC3E}">
        <p14:creationId xmlns:p14="http://schemas.microsoft.com/office/powerpoint/2010/main" val="2527681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lvl="0" indent="0">
              <a:buNone/>
            </a:pPr>
            <a:r>
              <a:rPr lang="en-SG" dirty="0"/>
              <a:t>The Law of the Ladder: Character growth determines the height of your personal </a:t>
            </a:r>
            <a:r>
              <a:rPr lang="en-SG" dirty="0" smtClean="0"/>
              <a:t>growth.                  John Maxwell</a:t>
            </a:r>
            <a:endParaRPr lang="en-SG" dirty="0"/>
          </a:p>
          <a:p>
            <a:pPr marL="0" indent="0">
              <a:buNone/>
            </a:pPr>
            <a:r>
              <a:rPr lang="en-SG" baseline="30000" dirty="0"/>
              <a:t> </a:t>
            </a:r>
            <a:endParaRPr lang="en-SG" baseline="30000" dirty="0" smtClean="0"/>
          </a:p>
          <a:p>
            <a:pPr marL="0" indent="0">
              <a:buNone/>
            </a:pPr>
            <a:endParaRPr lang="en-SG" dirty="0" smtClean="0"/>
          </a:p>
          <a:p>
            <a:pPr marL="0" indent="0">
              <a:buNone/>
            </a:pPr>
            <a:r>
              <a:rPr lang="en-SG" dirty="0" smtClean="0"/>
              <a:t>Imitate </a:t>
            </a:r>
            <a:r>
              <a:rPr lang="en-SG" dirty="0"/>
              <a:t>me, just as I also </a:t>
            </a:r>
            <a:r>
              <a:rPr lang="en-SG" i="1" dirty="0"/>
              <a:t>imitate</a:t>
            </a:r>
            <a:r>
              <a:rPr lang="en-SG" dirty="0"/>
              <a:t> Christ</a:t>
            </a:r>
            <a:r>
              <a:rPr lang="en-SG" dirty="0" smtClean="0"/>
              <a:t>.  1 </a:t>
            </a:r>
            <a:r>
              <a:rPr lang="en-SG" dirty="0" err="1" smtClean="0"/>
              <a:t>Cor</a:t>
            </a:r>
            <a:r>
              <a:rPr lang="en-SG" dirty="0" smtClean="0"/>
              <a:t> 11:1 (NKJ)</a:t>
            </a:r>
            <a:endParaRPr lang="en-SG" dirty="0"/>
          </a:p>
          <a:p>
            <a:pPr marL="0" indent="0">
              <a:buNone/>
            </a:pPr>
            <a:endParaRPr lang="en-SG" baseline="30000" dirty="0"/>
          </a:p>
          <a:p>
            <a:pPr marL="0" indent="0">
              <a:buNone/>
            </a:pPr>
            <a:endParaRPr lang="en-SG" baseline="30000" dirty="0" smtClean="0"/>
          </a:p>
          <a:p>
            <a:pPr marL="0" indent="0">
              <a:buNone/>
            </a:pPr>
            <a:r>
              <a:rPr lang="en-SG" dirty="0" smtClean="0"/>
              <a:t>You </a:t>
            </a:r>
            <a:r>
              <a:rPr lang="en-SG" dirty="0"/>
              <a:t>are our epistle written in our hearts, known and read by all men; </a:t>
            </a:r>
            <a:r>
              <a:rPr lang="en-SG" baseline="30000" dirty="0"/>
              <a:t> </a:t>
            </a:r>
            <a:r>
              <a:rPr lang="en-SG" dirty="0"/>
              <a:t>clearly you are an epistle of Christ, ministered by us, written not with ink but by the Spirit of the living God, not on tablets of stone but on tablets of flesh, </a:t>
            </a:r>
            <a:r>
              <a:rPr lang="en-SG" i="1" dirty="0"/>
              <a:t>that is,</a:t>
            </a:r>
            <a:r>
              <a:rPr lang="en-SG" dirty="0"/>
              <a:t> of the heart</a:t>
            </a:r>
            <a:r>
              <a:rPr lang="en-SG" dirty="0" smtClean="0"/>
              <a:t>.    2 </a:t>
            </a:r>
            <a:r>
              <a:rPr lang="en-SG" dirty="0" err="1" smtClean="0"/>
              <a:t>Cor</a:t>
            </a:r>
            <a:r>
              <a:rPr lang="en-SG" dirty="0" smtClean="0"/>
              <a:t> 3:2-3 (NKJ)</a:t>
            </a:r>
            <a:endParaRPr lang="en-SG" dirty="0"/>
          </a:p>
        </p:txBody>
      </p:sp>
      <p:sp>
        <p:nvSpPr>
          <p:cNvPr id="3" name="Title 2"/>
          <p:cNvSpPr>
            <a:spLocks noGrp="1"/>
          </p:cNvSpPr>
          <p:nvPr>
            <p:ph type="title"/>
          </p:nvPr>
        </p:nvSpPr>
        <p:spPr/>
        <p:txBody>
          <a:bodyPr/>
          <a:lstStyle/>
          <a:p>
            <a:r>
              <a:rPr lang="en-US" b="1" dirty="0" smtClean="0"/>
              <a:t>Growing into Christ-likeness</a:t>
            </a:r>
            <a:endParaRPr lang="en-SG" b="1" dirty="0"/>
          </a:p>
        </p:txBody>
      </p:sp>
    </p:spTree>
    <p:extLst>
      <p:ext uri="{BB962C8B-B14F-4D97-AF65-F5344CB8AC3E}">
        <p14:creationId xmlns:p14="http://schemas.microsoft.com/office/powerpoint/2010/main" val="21582709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SG" dirty="0"/>
              <a:t>“ … faith </a:t>
            </a:r>
            <a:r>
              <a:rPr lang="en-SG" i="1" dirty="0"/>
              <a:t>comes</a:t>
            </a:r>
            <a:r>
              <a:rPr lang="en-SG" dirty="0"/>
              <a:t> by hearing, and hearing by the word of God.”  Rom 10:17 (</a:t>
            </a:r>
            <a:r>
              <a:rPr lang="en-SG" dirty="0" smtClean="0"/>
              <a:t>NKJ) </a:t>
            </a:r>
          </a:p>
          <a:p>
            <a:pPr marL="0" indent="0">
              <a:buNone/>
            </a:pPr>
            <a:endParaRPr lang="en-US" dirty="0"/>
          </a:p>
          <a:p>
            <a:pPr marL="0" indent="0">
              <a:buNone/>
            </a:pPr>
            <a:r>
              <a:rPr lang="en-SG" dirty="0"/>
              <a:t>“But you, beloved, building yourselves up on your most holy faith, praying in the Holy Spirit </a:t>
            </a:r>
            <a:r>
              <a:rPr lang="en-SG" dirty="0" smtClean="0"/>
              <a:t>...”  </a:t>
            </a:r>
            <a:r>
              <a:rPr lang="en-SG" dirty="0"/>
              <a:t>Jude 1:20 (</a:t>
            </a:r>
            <a:r>
              <a:rPr lang="en-SG" dirty="0" smtClean="0"/>
              <a:t>NKJ)</a:t>
            </a:r>
            <a:endParaRPr lang="en-SG" dirty="0"/>
          </a:p>
          <a:p>
            <a:pPr marL="0" indent="0">
              <a:buNone/>
            </a:pPr>
            <a:endParaRPr lang="en-SG" dirty="0"/>
          </a:p>
          <a:p>
            <a:endParaRPr lang="en-SG" dirty="0"/>
          </a:p>
        </p:txBody>
      </p:sp>
      <p:sp>
        <p:nvSpPr>
          <p:cNvPr id="3" name="Title 2"/>
          <p:cNvSpPr>
            <a:spLocks noGrp="1"/>
          </p:cNvSpPr>
          <p:nvPr>
            <p:ph type="title"/>
          </p:nvPr>
        </p:nvSpPr>
        <p:spPr/>
        <p:txBody>
          <a:bodyPr/>
          <a:lstStyle/>
          <a:p>
            <a:r>
              <a:rPr lang="en-US" b="1" dirty="0" smtClean="0"/>
              <a:t>Faith Strengtheners</a:t>
            </a:r>
            <a:endParaRPr lang="en-SG" b="1" dirty="0"/>
          </a:p>
        </p:txBody>
      </p:sp>
      <p:pic>
        <p:nvPicPr>
          <p:cNvPr id="3074" name="Picture 2" descr="C:\Users\s1585432d\AppData\Local\Microsoft\Windows\Temporary Internet Files\Content.IE5\OM7QXB2F\MC900024598[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28184" y="1990025"/>
            <a:ext cx="1869034" cy="968350"/>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Users\s1585432d\AppData\Local\Microsoft\Windows\Temporary Internet Files\Content.IE5\OM7QXB2F\MC900048039[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2701" y="3861048"/>
            <a:ext cx="1313078" cy="1889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23123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SG" dirty="0"/>
          </a:p>
        </p:txBody>
      </p:sp>
      <p:sp>
        <p:nvSpPr>
          <p:cNvPr id="3" name="Title 2"/>
          <p:cNvSpPr>
            <a:spLocks noGrp="1"/>
          </p:cNvSpPr>
          <p:nvPr>
            <p:ph type="title"/>
          </p:nvPr>
        </p:nvSpPr>
        <p:spPr/>
        <p:txBody>
          <a:bodyPr/>
          <a:lstStyle/>
          <a:p>
            <a:endParaRPr lang="en-SG"/>
          </a:p>
        </p:txBody>
      </p:sp>
      <p:pic>
        <p:nvPicPr>
          <p:cNvPr id="1029" name="Picture 5" descr="C:\Users\s1585432d\AppData\Local\Microsoft\Windows\Temporary Internet Files\Content.IE5\VQEHA8WY\MC90003678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26053" y="2482596"/>
            <a:ext cx="1891894" cy="1892808"/>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Users\s1585432d\AppData\Local\Microsoft\Windows\Temporary Internet Files\Content.IE5\VQEHA8WY\MC90003678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35596" y="-209161"/>
            <a:ext cx="7272808" cy="727632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403648" y="476672"/>
            <a:ext cx="6480720" cy="1107996"/>
          </a:xfrm>
          <a:prstGeom prst="rect">
            <a:avLst/>
          </a:prstGeom>
          <a:noFill/>
        </p:spPr>
        <p:txBody>
          <a:bodyPr wrap="square" rtlCol="0">
            <a:spAutoFit/>
          </a:bodyPr>
          <a:lstStyle/>
          <a:p>
            <a:r>
              <a:rPr lang="en-US" sz="2400" dirty="0"/>
              <a:t>“I will go before you and make the crooked places straight ..”  </a:t>
            </a:r>
            <a:r>
              <a:rPr lang="en-SG" sz="2400" dirty="0" smtClean="0"/>
              <a:t>                            </a:t>
            </a:r>
            <a:r>
              <a:rPr lang="en-US" sz="2400" dirty="0" smtClean="0"/>
              <a:t>Is </a:t>
            </a:r>
            <a:r>
              <a:rPr lang="en-US" sz="2400" dirty="0"/>
              <a:t>45:2 (</a:t>
            </a:r>
            <a:r>
              <a:rPr lang="en-US" sz="2400" dirty="0" smtClean="0"/>
              <a:t>NKJ)</a:t>
            </a:r>
            <a:endParaRPr lang="en-SG" sz="2400" dirty="0"/>
          </a:p>
          <a:p>
            <a:endParaRPr lang="en-SG" dirty="0"/>
          </a:p>
        </p:txBody>
      </p:sp>
      <p:sp>
        <p:nvSpPr>
          <p:cNvPr id="5" name="TextBox 4"/>
          <p:cNvSpPr txBox="1"/>
          <p:nvPr/>
        </p:nvSpPr>
        <p:spPr>
          <a:xfrm>
            <a:off x="4644008" y="3645024"/>
            <a:ext cx="4499992" cy="2585323"/>
          </a:xfrm>
          <a:prstGeom prst="rect">
            <a:avLst/>
          </a:prstGeom>
          <a:noFill/>
        </p:spPr>
        <p:txBody>
          <a:bodyPr wrap="square" rtlCol="0">
            <a:spAutoFit/>
          </a:bodyPr>
          <a:lstStyle/>
          <a:p>
            <a:r>
              <a:rPr lang="en-US" sz="2400" dirty="0"/>
              <a:t>Every valley shall be exalted</a:t>
            </a:r>
            <a:br>
              <a:rPr lang="en-US" sz="2400" dirty="0"/>
            </a:br>
            <a:r>
              <a:rPr lang="en-US" sz="2400" dirty="0" smtClean="0"/>
              <a:t>and </a:t>
            </a:r>
            <a:r>
              <a:rPr lang="en-US" sz="2400" dirty="0"/>
              <a:t>every mountain and hill brought low; the crooked places shall be made straight and the rough places smooth.”  </a:t>
            </a:r>
            <a:endParaRPr lang="en-SG" sz="2400" dirty="0"/>
          </a:p>
          <a:p>
            <a:r>
              <a:rPr lang="en-US" sz="2400" dirty="0"/>
              <a:t>      </a:t>
            </a:r>
            <a:r>
              <a:rPr lang="en-US" sz="2400" dirty="0" smtClean="0"/>
              <a:t>		     </a:t>
            </a:r>
            <a:r>
              <a:rPr lang="en-US" sz="2400" dirty="0"/>
              <a:t>Is </a:t>
            </a:r>
            <a:r>
              <a:rPr lang="en-US" sz="2400" dirty="0" smtClean="0"/>
              <a:t>40:4 </a:t>
            </a:r>
            <a:r>
              <a:rPr lang="en-US" sz="2400" dirty="0"/>
              <a:t>(</a:t>
            </a:r>
            <a:r>
              <a:rPr lang="en-US" sz="2400" dirty="0" smtClean="0"/>
              <a:t>NKJ)</a:t>
            </a:r>
            <a:endParaRPr lang="en-SG" sz="2400" dirty="0"/>
          </a:p>
          <a:p>
            <a:endParaRPr lang="en-SG" dirty="0"/>
          </a:p>
        </p:txBody>
      </p:sp>
    </p:spTree>
    <p:extLst>
      <p:ext uri="{BB962C8B-B14F-4D97-AF65-F5344CB8AC3E}">
        <p14:creationId xmlns:p14="http://schemas.microsoft.com/office/powerpoint/2010/main" val="9759409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592</TotalTime>
  <Words>262</Words>
  <Application>Microsoft Office PowerPoint</Application>
  <PresentationFormat>On-screen Show (4:3)</PresentationFormat>
  <Paragraphs>48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Paper</vt:lpstr>
      <vt:lpstr>Walking by Faith</vt:lpstr>
      <vt:lpstr>Faith vs Sight</vt:lpstr>
      <vt:lpstr>Journey of Faith</vt:lpstr>
      <vt:lpstr>Test of Time</vt:lpstr>
      <vt:lpstr>Test of Trial/Tribulation</vt:lpstr>
      <vt:lpstr>Growing into Christ-likeness</vt:lpstr>
      <vt:lpstr>Faith Strengtheners</vt:lpstr>
      <vt:lpstr>PowerPoint Presentation</vt:lpstr>
    </vt:vector>
  </TitlesOfParts>
  <Company>MOE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Walking by Faith</dc:title>
  <dc:creator>Ang Kheng San Cecil</dc:creator>
  <cp:lastModifiedBy>Ang Kheng San Cecil</cp:lastModifiedBy>
  <cp:revision>16</cp:revision>
  <dcterms:created xsi:type="dcterms:W3CDTF">2013-06-19T00:56:40Z</dcterms:created>
  <dcterms:modified xsi:type="dcterms:W3CDTF">2013-06-22T00:47:11Z</dcterms:modified>
</cp:coreProperties>
</file>